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  <p:sldId id="263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Josefin Sans Bold" pitchFamily="2" charset="0"/>
      <p:regular r:id="rId17"/>
      <p:boldItalic r:id="rId18"/>
    </p:embeddedFont>
    <p:embeddedFont>
      <p:font typeface="Open Sans Light" panose="020B0306030504020204" pitchFamily="34" charset="0"/>
      <p:regular r:id="rId19"/>
      <p:italic r:id="rId20"/>
    </p:embeddedFont>
    <p:embeddedFont>
      <p:font typeface="Open Sans Light Bold" panose="020B0604020202020204" charset="0"/>
      <p:regular r:id="rId21"/>
    </p:embeddedFont>
    <p:embeddedFont>
      <p:font typeface="Source Sans Pro" panose="020B0503030403020204" pitchFamily="34" charset="0"/>
      <p:regular r:id="rId22"/>
      <p:bold r:id="rId23"/>
      <p:italic r:id="rId24"/>
      <p:boldItalic r:id="rId25"/>
    </p:embeddedFont>
    <p:embeddedFont>
      <p:font typeface="Source Sans Pro Bold" panose="020B0703030403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5" d="100"/>
          <a:sy n="55" d="100"/>
        </p:scale>
        <p:origin x="663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301" b="117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0" y="-1101518"/>
            <a:ext cx="11473703" cy="12490036"/>
            <a:chOff x="0" y="0"/>
            <a:chExt cx="2279650" cy="24815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FFFFFF">
                <a:alpha val="4706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41699" y="3736975"/>
            <a:ext cx="12217132" cy="1434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60"/>
              </a:lnSpc>
            </a:pPr>
            <a:r>
              <a:rPr lang="en-US" sz="8400">
                <a:solidFill>
                  <a:srgbClr val="FFFFFF"/>
                </a:solidFill>
                <a:latin typeface="Josefin Sans Bold"/>
              </a:rPr>
              <a:t>PROJECT AIRBNB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41699" y="5142865"/>
            <a:ext cx="10054208" cy="690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44"/>
              </a:lnSpc>
            </a:pPr>
            <a:r>
              <a:rPr lang="en-US" sz="4400" spc="884">
                <a:solidFill>
                  <a:srgbClr val="FFFFFF"/>
                </a:solidFill>
                <a:latin typeface="Open Sans Light Bold"/>
              </a:rPr>
              <a:t>Seattle</a:t>
            </a:r>
          </a:p>
        </p:txBody>
      </p:sp>
      <p:sp>
        <p:nvSpPr>
          <p:cNvPr id="7" name="AutoShape 7"/>
          <p:cNvSpPr/>
          <p:nvPr/>
        </p:nvSpPr>
        <p:spPr>
          <a:xfrm>
            <a:off x="4483923" y="6247513"/>
            <a:ext cx="7073253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3489652" y="4884625"/>
            <a:ext cx="3006949" cy="3006949"/>
            <a:chOff x="0" y="0"/>
            <a:chExt cx="1708150" cy="17081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7472597" y="7992241"/>
            <a:ext cx="1266059" cy="1266059"/>
            <a:chOff x="0" y="0"/>
            <a:chExt cx="1708150" cy="17081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FFFF">
                <a:alpha val="4706"/>
              </a:srgbClr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5494292" y="4741270"/>
            <a:ext cx="804460" cy="804460"/>
            <a:chOff x="0" y="0"/>
            <a:chExt cx="1708150" cy="17081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28700" y="7934938"/>
            <a:ext cx="10054208" cy="690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44"/>
              </a:lnSpc>
            </a:pPr>
            <a:r>
              <a:rPr lang="en-US" sz="4400" spc="884" dirty="0">
                <a:solidFill>
                  <a:srgbClr val="FFFFFF"/>
                </a:solidFill>
                <a:latin typeface="Open Sans Light"/>
              </a:rPr>
              <a:t>By Group 1 -  AA/B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52769" y="1028700"/>
            <a:ext cx="980192" cy="980192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AA9C3E2-CB23-BE4C-4354-AC7B157D1E2E}"/>
              </a:ext>
            </a:extLst>
          </p:cNvPr>
          <p:cNvSpPr txBox="1"/>
          <p:nvPr/>
        </p:nvSpPr>
        <p:spPr>
          <a:xfrm>
            <a:off x="2487866" y="895350"/>
            <a:ext cx="12371134" cy="2497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6000" dirty="0">
                <a:solidFill>
                  <a:srgbClr val="1327DF"/>
                </a:solidFill>
                <a:latin typeface="Josefin Sans Bold"/>
              </a:rPr>
              <a:t>Proposed Techniques for data analysis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0F39589B-E2BB-3537-247C-0A9B55C0222F}"/>
              </a:ext>
            </a:extLst>
          </p:cNvPr>
          <p:cNvSpPr txBox="1"/>
          <p:nvPr/>
        </p:nvSpPr>
        <p:spPr>
          <a:xfrm>
            <a:off x="2286000" y="5650249"/>
            <a:ext cx="9201336" cy="14689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Decision Tree Classifier (to predict accuracy)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Naïve Bayes Classifier (to predict accuracy)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59118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8803"/>
          <a:stretch>
            <a:fillRect/>
          </a:stretch>
        </p:blipFill>
        <p:spPr>
          <a:xfrm>
            <a:off x="8845107" y="0"/>
            <a:ext cx="9442893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713927" y="2074474"/>
            <a:ext cx="8536286" cy="4989593"/>
            <a:chOff x="0" y="0"/>
            <a:chExt cx="2887583" cy="168783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87583" cy="1687838"/>
            </a:xfrm>
            <a:custGeom>
              <a:avLst/>
              <a:gdLst/>
              <a:ahLst/>
              <a:cxnLst/>
              <a:rect l="l" t="t" r="r" b="b"/>
              <a:pathLst>
                <a:path w="2887583" h="1687838">
                  <a:moveTo>
                    <a:pt x="0" y="0"/>
                  </a:moveTo>
                  <a:lnTo>
                    <a:pt x="2887583" y="0"/>
                  </a:lnTo>
                  <a:lnTo>
                    <a:pt x="2887583" y="1687838"/>
                  </a:lnTo>
                  <a:lnTo>
                    <a:pt x="0" y="1687838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518496" y="3326265"/>
            <a:ext cx="6495149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7200">
                <a:solidFill>
                  <a:srgbClr val="FFFFFF"/>
                </a:solidFill>
                <a:latin typeface="Josefin Sans Bold"/>
              </a:rPr>
              <a:t>THANK YOU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 rot="9720820">
            <a:off x="1226931" y="-387233"/>
            <a:ext cx="1380088" cy="1502335"/>
            <a:chOff x="0" y="0"/>
            <a:chExt cx="2279650" cy="24815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-597739" y="8877300"/>
            <a:ext cx="2221888" cy="2221888"/>
            <a:chOff x="0" y="0"/>
            <a:chExt cx="1708150" cy="17081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916975" y="4838586"/>
            <a:ext cx="609827" cy="609827"/>
            <a:chOff x="0" y="0"/>
            <a:chExt cx="1708150" cy="17081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542864" y="3225800"/>
            <a:ext cx="11109293" cy="122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1327DF"/>
                </a:solidFill>
                <a:latin typeface="Josefin Sans Bold"/>
              </a:rPr>
              <a:t>AIRBNB SEATTLE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42864" y="5565240"/>
            <a:ext cx="7601136" cy="2469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323A44"/>
                </a:solidFill>
                <a:latin typeface="Source Sans Pro Bold"/>
              </a:rPr>
              <a:t>We have used the latest data available on the below website.</a:t>
            </a:r>
          </a:p>
          <a:p>
            <a:pPr>
              <a:lnSpc>
                <a:spcPts val="3919"/>
              </a:lnSpc>
            </a:pPr>
            <a:endParaRPr lang="en-US" sz="2799" dirty="0">
              <a:solidFill>
                <a:srgbClr val="323A44"/>
              </a:solidFill>
              <a:latin typeface="Source Sans Pro Bold"/>
            </a:endParaRPr>
          </a:p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Dataset: http://insideairbnb.com/seattle/</a:t>
            </a:r>
          </a:p>
          <a:p>
            <a:pPr>
              <a:lnSpc>
                <a:spcPts val="3920"/>
              </a:lnSpc>
            </a:pPr>
            <a:endParaRPr lang="en-US" sz="2799" dirty="0">
              <a:solidFill>
                <a:srgbClr val="323A44"/>
              </a:solidFill>
              <a:latin typeface="Source Sans Pro"/>
            </a:endParaRP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52769" y="1028700"/>
            <a:ext cx="980192" cy="980192"/>
            <a:chOff x="0" y="0"/>
            <a:chExt cx="1708150" cy="17081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5496511" y="-2073803"/>
            <a:ext cx="4523634" cy="4523634"/>
            <a:chOff x="0" y="0"/>
            <a:chExt cx="1708150" cy="17081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051D40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777967">
            <a:off x="10384953" y="832767"/>
            <a:ext cx="8336513" cy="9074956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033721" y="-554037"/>
            <a:ext cx="3693016" cy="3693016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52769" y="8278108"/>
            <a:ext cx="980192" cy="980192"/>
            <a:chOff x="0" y="0"/>
            <a:chExt cx="1708150" cy="17081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52769" y="1732598"/>
            <a:ext cx="7601136" cy="1434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60"/>
              </a:lnSpc>
            </a:pPr>
            <a:r>
              <a:rPr lang="en-US" sz="8400" dirty="0">
                <a:solidFill>
                  <a:srgbClr val="1327DF"/>
                </a:solidFill>
                <a:latin typeface="Josefin Sans Bold"/>
              </a:rPr>
              <a:t>OBJECTIVE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42864" y="4107872"/>
            <a:ext cx="7601136" cy="4469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Airbnb is imperative to gather information about the aspects that affect price in order to keep alert and thus provide the finest service and price.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323A44"/>
                </a:solidFill>
                <a:latin typeface="Source Sans Pro"/>
              </a:rPr>
              <a:t>We want to understand customers understanding while giving the ratings</a:t>
            </a:r>
          </a:p>
          <a:p>
            <a:pPr marL="604520" lvl="1" indent="-302260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323A44"/>
                </a:solidFill>
                <a:latin typeface="Source Sans Pro"/>
              </a:rPr>
              <a:t>Based on the beds, availability and the timeline through out the year we want to understand the </a:t>
            </a:r>
            <a:r>
              <a:rPr lang="en-US" sz="2800" dirty="0" err="1">
                <a:solidFill>
                  <a:srgbClr val="323A44"/>
                </a:solidFill>
                <a:latin typeface="Source Sans Pro"/>
              </a:rPr>
              <a:t>behaviour</a:t>
            </a:r>
            <a:endParaRPr lang="en-US" sz="2800" dirty="0">
              <a:solidFill>
                <a:srgbClr val="323A44"/>
              </a:solidFill>
              <a:latin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52769" y="1028700"/>
            <a:ext cx="980192" cy="980192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03398" y="2486582"/>
            <a:ext cx="15727257" cy="707367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487866" y="895350"/>
            <a:ext cx="11109293" cy="122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 dirty="0">
                <a:solidFill>
                  <a:srgbClr val="1327DF"/>
                </a:solidFill>
                <a:latin typeface="Josefin Sans Bold"/>
              </a:rPr>
              <a:t>DATASET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52769" y="1028700"/>
            <a:ext cx="980192" cy="980192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704761" y="1939390"/>
            <a:ext cx="18946970" cy="77425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537419" y="813626"/>
            <a:ext cx="15183904" cy="7961165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A26CD434-44C7-3BB0-B300-30787374639D}"/>
              </a:ext>
            </a:extLst>
          </p:cNvPr>
          <p:cNvSpPr txBox="1"/>
          <p:nvPr/>
        </p:nvSpPr>
        <p:spPr>
          <a:xfrm>
            <a:off x="8063760" y="760473"/>
            <a:ext cx="11109293" cy="124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 dirty="0">
                <a:solidFill>
                  <a:srgbClr val="1327DF"/>
                </a:solidFill>
                <a:latin typeface="Josefin Sans Bold"/>
              </a:rPr>
              <a:t>Descriptive Analysis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6914147" y="962908"/>
            <a:ext cx="980192" cy="980192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783048" y="1462943"/>
            <a:ext cx="14756852" cy="77953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425361C-3059-EC2C-DCC4-E5025C9A4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218" y="1477001"/>
            <a:ext cx="16004381" cy="747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66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534221" y="-1933"/>
            <a:ext cx="11880985" cy="10288933"/>
            <a:chOff x="0" y="0"/>
            <a:chExt cx="6350000" cy="5499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3175000" y="0"/>
                  </a:moveTo>
                  <a:lnTo>
                    <a:pt x="0" y="0"/>
                  </a:lnTo>
                  <a:lnTo>
                    <a:pt x="1587500" y="2749550"/>
                  </a:lnTo>
                  <a:lnTo>
                    <a:pt x="3175000" y="5499100"/>
                  </a:lnTo>
                  <a:lnTo>
                    <a:pt x="4762500" y="274955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66118" r="-7951"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4080436">
            <a:off x="10958060" y="5506860"/>
            <a:ext cx="2950394" cy="3211738"/>
            <a:chOff x="0" y="0"/>
            <a:chExt cx="2279650" cy="24815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79650" cy="2481580"/>
            </a:xfrm>
            <a:custGeom>
              <a:avLst/>
              <a:gdLst/>
              <a:ahLst/>
              <a:cxnLst/>
              <a:rect l="l" t="t" r="r" b="b"/>
              <a:pathLst>
                <a:path w="2279650" h="2481580">
                  <a:moveTo>
                    <a:pt x="2279650" y="2481580"/>
                  </a:moveTo>
                  <a:lnTo>
                    <a:pt x="0" y="1179830"/>
                  </a:lnTo>
                  <a:lnTo>
                    <a:pt x="1697990" y="0"/>
                  </a:lnTo>
                  <a:lnTo>
                    <a:pt x="2279650" y="2481580"/>
                  </a:lnTo>
                  <a:close/>
                  <a:moveTo>
                    <a:pt x="878840" y="1140460"/>
                  </a:moveTo>
                  <a:lnTo>
                    <a:pt x="1574800" y="1537970"/>
                  </a:lnTo>
                  <a:lnTo>
                    <a:pt x="1397000" y="779780"/>
                  </a:lnTo>
                  <a:lnTo>
                    <a:pt x="878840" y="1140460"/>
                  </a:lnTo>
                  <a:close/>
                </a:path>
              </a:pathLst>
            </a:custGeom>
            <a:solidFill>
              <a:srgbClr val="1327D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52769" y="1028700"/>
            <a:ext cx="980192" cy="980192"/>
            <a:chOff x="0" y="0"/>
            <a:chExt cx="1708150" cy="17081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1327DF"/>
            </a:solidFill>
          </p:spPr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AA9C3E2-CB23-BE4C-4354-AC7B157D1E2E}"/>
              </a:ext>
            </a:extLst>
          </p:cNvPr>
          <p:cNvSpPr txBox="1"/>
          <p:nvPr/>
        </p:nvSpPr>
        <p:spPr>
          <a:xfrm>
            <a:off x="2487866" y="895350"/>
            <a:ext cx="11109293" cy="124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 dirty="0">
                <a:solidFill>
                  <a:srgbClr val="1327DF"/>
                </a:solidFill>
                <a:latin typeface="Josefin Sans Bold"/>
              </a:rPr>
              <a:t>Word Cloud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449EC2-9EA7-F127-EB7B-4739706C9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529" y="2511846"/>
            <a:ext cx="9956057" cy="675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60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120</Words>
  <Application>Microsoft Office PowerPoint</Application>
  <PresentationFormat>Custom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Open Sans Light</vt:lpstr>
      <vt:lpstr>Source Sans Pro</vt:lpstr>
      <vt:lpstr>Calibri</vt:lpstr>
      <vt:lpstr>Open Sans Light Bold</vt:lpstr>
      <vt:lpstr>Source Sans Pro Bold</vt:lpstr>
      <vt:lpstr>Josefin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Thank You</dc:title>
  <cp:lastModifiedBy>Nilesh Nandeshwar</cp:lastModifiedBy>
  <cp:revision>4</cp:revision>
  <dcterms:created xsi:type="dcterms:W3CDTF">2006-08-16T00:00:00Z</dcterms:created>
  <dcterms:modified xsi:type="dcterms:W3CDTF">2022-11-16T13:22:21Z</dcterms:modified>
  <dc:identifier>DAFO8SVs6v8</dc:identifier>
</cp:coreProperties>
</file>

<file path=docProps/thumbnail.jpeg>
</file>